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783FF1-5D7F-48A6-A102-A194A5D8E974}" type="datetimeFigureOut">
              <a:rPr lang="en-IN" smtClean="0"/>
              <a:t>05-06-2021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03ED9-7709-4B6A-9646-2CB00C472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5349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03ED9-7709-4B6A-9646-2CB00C472E60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4731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79615-68CD-414F-A920-FDBF51058D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E78E14-D562-4064-8ABB-BCD40A2721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22E34-8ECC-486B-A128-54D296E8F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B3E27-3AAD-41EE-A65B-36A4CCAA56CA}" type="datetimeFigureOut">
              <a:rPr lang="en-IN" smtClean="0"/>
              <a:t>05-06-2021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CF5D6-9BE0-418F-9EF8-509E0DD4E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28788-E632-41B6-B671-F8AB982DC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147D4-4DEB-4988-9004-4142F7646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213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76A39-E85F-405E-8D54-3CF948A74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756809-7657-4726-9604-66713EEDD4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14977-1582-4B45-81E4-F1CF9F5D3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B3E27-3AAD-41EE-A65B-36A4CCAA56CA}" type="datetimeFigureOut">
              <a:rPr lang="en-IN" smtClean="0"/>
              <a:t>05-06-2021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C8BEC8-A198-4B52-B4E7-E030A8C08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3FF8E-A6F3-4097-A36B-9219228FC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147D4-4DEB-4988-9004-4142F7646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8918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B2D12E-EF38-447F-B36A-BEC916C45D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303D44-FA6F-4BF7-96D9-8F147C1AAA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BC28E-07ED-40B0-9E2A-BA74026A1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B3E27-3AAD-41EE-A65B-36A4CCAA56CA}" type="datetimeFigureOut">
              <a:rPr lang="en-IN" smtClean="0"/>
              <a:t>05-06-2021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0FA85-125D-4516-B029-B2161A075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C6ABC2-5125-4C58-AD56-6ABD38B70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147D4-4DEB-4988-9004-4142F7646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2025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71999-71F2-4AAD-97DC-30930995B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CAF27-A6F2-4C3C-850C-FFD6F29C5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FCFF4-43B0-4996-91F8-640B74135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B3E27-3AAD-41EE-A65B-36A4CCAA56CA}" type="datetimeFigureOut">
              <a:rPr lang="en-IN" smtClean="0"/>
              <a:t>05-06-2021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338F3-2D95-4A58-8DAA-B411026F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C76DC-1FC0-4690-91D1-2B0B81440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147D4-4DEB-4988-9004-4142F7646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0929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3287C-3BFB-4F29-8EF5-7A57D60D1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F3F2D-B9C3-4B4C-A849-7FD9E1546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7B4DE-C367-4850-9F68-371B91B41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B3E27-3AAD-41EE-A65B-36A4CCAA56CA}" type="datetimeFigureOut">
              <a:rPr lang="en-IN" smtClean="0"/>
              <a:t>05-06-2021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E0037-DF28-4ACD-967C-D0AB2E71D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9F196-3D2B-4649-A7CB-994AB7FB1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147D4-4DEB-4988-9004-4142F7646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8979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EDE4D-A689-4C05-8BE0-ABCB447A5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7DA48-8257-49BB-BED3-9A8608F071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ED6A48-E65E-4B19-8EFA-55857F6D91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C6BC63-E1D8-4127-BF27-4CC7039C2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B3E27-3AAD-41EE-A65B-36A4CCAA56CA}" type="datetimeFigureOut">
              <a:rPr lang="en-IN" smtClean="0"/>
              <a:t>05-06-2021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79FD0-2D90-4E31-A0F2-8AC457C0D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71C76-B9E9-446F-B47A-40792D5C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147D4-4DEB-4988-9004-4142F7646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3309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548D0-D5C1-4479-9D92-715F6FC8C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F6D7A0-A7F0-49C3-B268-B71ED431A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493692-0172-4EF5-895A-B21F76C0B8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2F55EC-F287-4D8A-9512-33055A3CFA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1E5886-5584-4864-AC6C-53D845110A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F8AE97-C9B3-4505-ABD8-D3A6F8857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B3E27-3AAD-41EE-A65B-36A4CCAA56CA}" type="datetimeFigureOut">
              <a:rPr lang="en-IN" smtClean="0"/>
              <a:t>05-06-2021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F6ED27-0AA8-49C1-B9C7-49CE23792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97CE53-B8C8-42F3-9A52-F5C9308A5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147D4-4DEB-4988-9004-4142F7646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1853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23367-C82A-4C93-96AE-456A47F97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5A47B1-93EE-42DD-9335-739A812C5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B3E27-3AAD-41EE-A65B-36A4CCAA56CA}" type="datetimeFigureOut">
              <a:rPr lang="en-IN" smtClean="0"/>
              <a:t>05-06-2021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AD588-DB93-48F5-AD94-EA5C15817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E0507C-5A4E-4B86-A348-0EC00A163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147D4-4DEB-4988-9004-4142F7646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4810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5FA375-051C-41CC-82F9-D0F1801A3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B3E27-3AAD-41EE-A65B-36A4CCAA56CA}" type="datetimeFigureOut">
              <a:rPr lang="en-IN" smtClean="0"/>
              <a:t>05-06-2021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C6875C-803D-4A4E-B284-ACA46D00F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3C123-6224-450A-80B8-2285A1AA8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147D4-4DEB-4988-9004-4142F7646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3185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C5D26-388F-46C0-ADA6-2962122DC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03721-1168-47EF-995A-D4E4A7E4D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0990C7-B053-4020-BF5A-B15D14E98A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2550E2-8F5C-4D58-8339-815805877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B3E27-3AAD-41EE-A65B-36A4CCAA56CA}" type="datetimeFigureOut">
              <a:rPr lang="en-IN" smtClean="0"/>
              <a:t>05-06-2021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3C528B-4B24-4003-970E-2660A4A96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12D6A7-E4F8-4C95-A0CE-E611DC4B5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147D4-4DEB-4988-9004-4142F7646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2524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370F-AF3D-4ECA-B5FF-DAC8B6079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D2F63A-C3CB-4749-BB3C-AFF34C1016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E493CD-FFB6-4106-B05E-94F145526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2BFCC0-4EB7-4391-85E5-1473DAB1B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B3E27-3AAD-41EE-A65B-36A4CCAA56CA}" type="datetimeFigureOut">
              <a:rPr lang="en-IN" smtClean="0"/>
              <a:t>05-06-2021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AB447E-7FE8-41E5-80FE-90B9C454F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8BB0C1-366A-44D3-AA64-25DB6FEAB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147D4-4DEB-4988-9004-4142F7646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3271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D7871F-5DF6-44A8-A412-98F67EA7B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8B24D-0AF7-4605-BDB6-FA21885E5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6B583-DE5F-4E5F-8E08-D5351934B3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B3E27-3AAD-41EE-A65B-36A4CCAA56CA}" type="datetimeFigureOut">
              <a:rPr lang="en-IN" smtClean="0"/>
              <a:t>05-06-2021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EC2B3-E1B3-4AFB-B7D3-2DB9EFEB87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21479-8B78-46BB-81BB-2DB6322ED4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5147D4-4DEB-4988-9004-4142F7646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9968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metaeducator" TargetMode="External"/><Relationship Id="rId2" Type="http://schemas.openxmlformats.org/officeDocument/2006/relationships/hyperlink" Target="https://www.youtube.com/channel/UClqeB8qhY7k0Yaw6KIQI3dg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hyperlink" Target="mailto:metaeducator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f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0233C-11E6-44C0-9C28-D84B01B70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520" y="415290"/>
            <a:ext cx="10515600" cy="1325563"/>
          </a:xfrm>
        </p:spPr>
        <p:txBody>
          <a:bodyPr/>
          <a:lstStyle/>
          <a:p>
            <a:r>
              <a:rPr lang="en-US" b="1" dirty="0">
                <a:latin typeface="Bahnschrift" panose="020B0502040204020203" pitchFamily="34" charset="0"/>
              </a:rPr>
              <a:t>                </a:t>
            </a:r>
            <a:r>
              <a:rPr lang="en-US" b="1" dirty="0">
                <a:latin typeface="Georgia" panose="02040502050405020303" pitchFamily="18" charset="0"/>
              </a:rPr>
              <a:t>METAEDCATOR</a:t>
            </a:r>
            <a:endParaRPr lang="en-IN" b="1" dirty="0">
              <a:latin typeface="Georgia" panose="020405020504050203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0C62D3-FC99-4A83-A7F0-2C1963855D6C}"/>
              </a:ext>
            </a:extLst>
          </p:cNvPr>
          <p:cNvSpPr/>
          <p:nvPr/>
        </p:nvSpPr>
        <p:spPr>
          <a:xfrm>
            <a:off x="1361440" y="1252369"/>
            <a:ext cx="92456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HOSTING ON AWS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734E70-0F00-4378-B277-02E4E76267B5}"/>
              </a:ext>
            </a:extLst>
          </p:cNvPr>
          <p:cNvSpPr/>
          <p:nvPr/>
        </p:nvSpPr>
        <p:spPr>
          <a:xfrm>
            <a:off x="2797309" y="2554049"/>
            <a:ext cx="63738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Amazon Web Service 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C58A63-BDE2-4654-86D3-9ADC0E785F4A}"/>
              </a:ext>
            </a:extLst>
          </p:cNvPr>
          <p:cNvSpPr/>
          <p:nvPr/>
        </p:nvSpPr>
        <p:spPr>
          <a:xfrm>
            <a:off x="4063264" y="3367245"/>
            <a:ext cx="38419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4"/>
                </a:solidFill>
              </a:rPr>
              <a:t>WORDPRESS</a:t>
            </a:r>
            <a:endParaRPr lang="en-U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468DF4-B707-4A42-92E5-76AF0735FC7C}"/>
              </a:ext>
            </a:extLst>
          </p:cNvPr>
          <p:cNvSpPr txBox="1"/>
          <p:nvPr/>
        </p:nvSpPr>
        <p:spPr>
          <a:xfrm>
            <a:off x="4460240" y="4406840"/>
            <a:ext cx="6482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+mj-lt"/>
              </a:rPr>
              <a:t>www.metaeducators.com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26BCB8-825E-428C-88FE-4C6C5B8A8F70}"/>
              </a:ext>
            </a:extLst>
          </p:cNvPr>
          <p:cNvSpPr txBox="1"/>
          <p:nvPr/>
        </p:nvSpPr>
        <p:spPr>
          <a:xfrm>
            <a:off x="2191134" y="5780782"/>
            <a:ext cx="78097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YouTube Link : </a:t>
            </a:r>
            <a:r>
              <a:rPr lang="en-US" sz="1600" dirty="0">
                <a:latin typeface="+mj-lt"/>
                <a:hlinkClick r:id="rId2"/>
              </a:rPr>
              <a:t>https://www.youtube.com/channel/UClqeB8qhY7k0Yaw6KIQI3dg</a:t>
            </a:r>
            <a:endParaRPr lang="en-US" sz="1600" dirty="0">
              <a:latin typeface="+mj-lt"/>
            </a:endParaRPr>
          </a:p>
          <a:p>
            <a:r>
              <a:rPr lang="en-US" sz="1600" dirty="0">
                <a:latin typeface="+mj-lt"/>
              </a:rPr>
              <a:t>Instagram Link : </a:t>
            </a:r>
            <a:r>
              <a:rPr lang="en-US" sz="1600" dirty="0">
                <a:latin typeface="+mj-lt"/>
                <a:hlinkClick r:id="rId3"/>
              </a:rPr>
              <a:t>https://www.instagram.com/metaeducator</a:t>
            </a:r>
            <a:endParaRPr lang="en-US" sz="1600" dirty="0">
              <a:latin typeface="+mj-lt"/>
            </a:endParaRPr>
          </a:p>
          <a:p>
            <a:r>
              <a:rPr lang="en-US" sz="1600" dirty="0">
                <a:latin typeface="+mj-lt"/>
              </a:rPr>
              <a:t>Facebook : https://www.facebook.com/shubhanshunishad2221</a:t>
            </a:r>
          </a:p>
          <a:p>
            <a:r>
              <a:rPr lang="en-US" sz="1600" dirty="0">
                <a:latin typeface="+mj-lt"/>
              </a:rPr>
              <a:t>Email : </a:t>
            </a:r>
            <a:r>
              <a:rPr lang="en-US" sz="1600" dirty="0">
                <a:latin typeface="+mj-lt"/>
                <a:hlinkClick r:id="rId4"/>
              </a:rPr>
              <a:t>metaeducator@gmail.com</a:t>
            </a:r>
            <a:r>
              <a:rPr lang="en-US" sz="1600" dirty="0">
                <a:latin typeface="+mj-lt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8F92AF-D911-4A25-983C-A2518A8DEF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" y="50061"/>
            <a:ext cx="1446550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832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E22DB7-8BFE-4865-82B0-E13B3A191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82" y="183983"/>
            <a:ext cx="12186276" cy="649003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Arrow: Bent-Up 3">
            <a:extLst>
              <a:ext uri="{FF2B5EF4-FFF2-40B4-BE49-F238E27FC236}">
                <a16:creationId xmlns:a16="http://schemas.microsoft.com/office/drawing/2014/main" id="{75B4404F-ADF6-422E-B4C8-0B6EF8A5B172}"/>
              </a:ext>
            </a:extLst>
          </p:cNvPr>
          <p:cNvSpPr/>
          <p:nvPr/>
        </p:nvSpPr>
        <p:spPr>
          <a:xfrm rot="10800000">
            <a:off x="3881120" y="3429000"/>
            <a:ext cx="3677920" cy="78232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C2F6B1-4A92-418F-9667-5C4139A10D35}"/>
              </a:ext>
            </a:extLst>
          </p:cNvPr>
          <p:cNvSpPr txBox="1"/>
          <p:nvPr/>
        </p:nvSpPr>
        <p:spPr>
          <a:xfrm>
            <a:off x="7843520" y="3677920"/>
            <a:ext cx="307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Click On this link .</a:t>
            </a:r>
            <a:endParaRPr lang="en-IN" sz="2000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9B3EB8-6A25-4272-8784-1272C8B41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4291"/>
            <a:ext cx="1446550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62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7B649A-82BD-4585-8EEA-6659D539B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" y="196684"/>
            <a:ext cx="12186276" cy="646463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93EF26-ED4B-43EF-B434-EFF6AA71DC7A}"/>
              </a:ext>
            </a:extLst>
          </p:cNvPr>
          <p:cNvSpPr txBox="1"/>
          <p:nvPr/>
        </p:nvSpPr>
        <p:spPr>
          <a:xfrm>
            <a:off x="7061200" y="353568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lgerian" panose="04020705040A02060702" pitchFamily="82" charset="0"/>
              </a:rPr>
              <a:t>Select this Machine</a:t>
            </a:r>
            <a:endParaRPr lang="en-IN" sz="2400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2DA845-2B2C-4CAD-AECB-4FAC88FFD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4291"/>
            <a:ext cx="1446550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14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505100-1129-426E-9543-6BC62FADF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" y="180808"/>
            <a:ext cx="12173576" cy="649638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F41223-0692-43CF-8B22-70E8D38A1241}"/>
              </a:ext>
            </a:extLst>
          </p:cNvPr>
          <p:cNvSpPr txBox="1"/>
          <p:nvPr/>
        </p:nvSpPr>
        <p:spPr>
          <a:xfrm>
            <a:off x="6522720" y="3342382"/>
            <a:ext cx="26619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Click On Continue </a:t>
            </a:r>
            <a:endParaRPr lang="en-IN" sz="3200" dirty="0">
              <a:solidFill>
                <a:srgbClr val="FF0000"/>
              </a:solidFill>
            </a:endParaRPr>
          </a:p>
        </p:txBody>
      </p:sp>
      <p:sp>
        <p:nvSpPr>
          <p:cNvPr id="5" name="Arrow: Bent-Up 4">
            <a:extLst>
              <a:ext uri="{FF2B5EF4-FFF2-40B4-BE49-F238E27FC236}">
                <a16:creationId xmlns:a16="http://schemas.microsoft.com/office/drawing/2014/main" id="{7C5AE6DD-20A5-4774-BF07-97F0FFADE6C3}"/>
              </a:ext>
            </a:extLst>
          </p:cNvPr>
          <p:cNvSpPr/>
          <p:nvPr/>
        </p:nvSpPr>
        <p:spPr>
          <a:xfrm rot="5400000">
            <a:off x="7462520" y="4531360"/>
            <a:ext cx="1960880" cy="148336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185F27-B3FD-4CBA-A882-843E8043A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4291"/>
            <a:ext cx="1446550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10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705374-5154-48FC-AC3A-5416F5AB8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" y="187158"/>
            <a:ext cx="12186276" cy="648368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BB5A311F-0E05-41CA-BDFC-E474B051826C}"/>
              </a:ext>
            </a:extLst>
          </p:cNvPr>
          <p:cNvSpPr/>
          <p:nvPr/>
        </p:nvSpPr>
        <p:spPr>
          <a:xfrm>
            <a:off x="8900160" y="3708400"/>
            <a:ext cx="477520" cy="20726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131C37-F248-43E7-8C96-B157272128B6}"/>
              </a:ext>
            </a:extLst>
          </p:cNvPr>
          <p:cNvSpPr txBox="1"/>
          <p:nvPr/>
        </p:nvSpPr>
        <p:spPr>
          <a:xfrm>
            <a:off x="7823200" y="3230880"/>
            <a:ext cx="3596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lgerian" panose="04020705040A02060702" pitchFamily="82" charset="0"/>
              </a:rPr>
              <a:t>Click On this Button </a:t>
            </a:r>
            <a:endParaRPr lang="en-IN" sz="2400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D3D755-E6B1-43AE-BC04-25382CB83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4291"/>
            <a:ext cx="1446550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33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5F6981-BBF5-484F-81AF-74358FE3D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" y="177633"/>
            <a:ext cx="12186276" cy="650273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19D0B760-3B01-4A66-A0EA-1E0E2CE0E3BA}"/>
              </a:ext>
            </a:extLst>
          </p:cNvPr>
          <p:cNvSpPr/>
          <p:nvPr/>
        </p:nvSpPr>
        <p:spPr>
          <a:xfrm>
            <a:off x="11440160" y="4318000"/>
            <a:ext cx="487680" cy="13309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6CD178-9A53-467A-B20E-A11487D43CA5}"/>
              </a:ext>
            </a:extLst>
          </p:cNvPr>
          <p:cNvSpPr txBox="1"/>
          <p:nvPr/>
        </p:nvSpPr>
        <p:spPr>
          <a:xfrm>
            <a:off x="8564880" y="4632960"/>
            <a:ext cx="2672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lgerian" panose="04020705040A02060702" pitchFamily="82" charset="0"/>
              </a:rPr>
              <a:t>Click On Launch </a:t>
            </a:r>
            <a:endParaRPr lang="en-IN" sz="2400" b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1F1D6B-D72F-4A94-981A-753C5D541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4291"/>
            <a:ext cx="1446550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56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65EB50-FEAD-4875-A763-D7F5C1593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" y="183983"/>
            <a:ext cx="12186276" cy="649003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2DD248-CD4C-4214-92FF-6FEC0490BDD2}"/>
              </a:ext>
            </a:extLst>
          </p:cNvPr>
          <p:cNvSpPr txBox="1"/>
          <p:nvPr/>
        </p:nvSpPr>
        <p:spPr>
          <a:xfrm>
            <a:off x="4765040" y="3860374"/>
            <a:ext cx="5313680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Choose Option Create a new key pair</a:t>
            </a:r>
            <a:endParaRPr lang="en-IN" sz="20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0AF68F-D726-47E3-A7B9-C260FE06A4F0}"/>
              </a:ext>
            </a:extLst>
          </p:cNvPr>
          <p:cNvSpPr txBox="1"/>
          <p:nvPr/>
        </p:nvSpPr>
        <p:spPr>
          <a:xfrm>
            <a:off x="3119120" y="4460240"/>
            <a:ext cx="4175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Choose Any File Name </a:t>
            </a:r>
            <a:endParaRPr lang="en-IN" sz="2400" dirty="0">
              <a:solidFill>
                <a:srgbClr val="FF0000"/>
              </a:solidFill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23E5EC6A-5C03-4940-83CE-B614A725BC0E}"/>
              </a:ext>
            </a:extLst>
          </p:cNvPr>
          <p:cNvSpPr/>
          <p:nvPr/>
        </p:nvSpPr>
        <p:spPr>
          <a:xfrm rot="10800000">
            <a:off x="7762240" y="4765040"/>
            <a:ext cx="477520" cy="10972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EDDD46-AC80-4AB1-8747-5E52AFB720E0}"/>
              </a:ext>
            </a:extLst>
          </p:cNvPr>
          <p:cNvSpPr txBox="1"/>
          <p:nvPr/>
        </p:nvSpPr>
        <p:spPr>
          <a:xfrm>
            <a:off x="5029200" y="5243155"/>
            <a:ext cx="2499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Click this button to download </a:t>
            </a:r>
            <a:endParaRPr lang="en-IN" sz="2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6A9DC1-BF39-4314-8478-051AFBB90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4291"/>
            <a:ext cx="1446550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467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C74BBE-C1EE-434A-A6FC-83B1EC5AA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" y="177633"/>
            <a:ext cx="12186276" cy="650273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ECCAC7F9-6995-4CCA-BC12-3787EEF91667}"/>
              </a:ext>
            </a:extLst>
          </p:cNvPr>
          <p:cNvSpPr/>
          <p:nvPr/>
        </p:nvSpPr>
        <p:spPr>
          <a:xfrm>
            <a:off x="11450320" y="3429000"/>
            <a:ext cx="396240" cy="17068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C11C76-6EB9-4475-B1B6-37979DEB2805}"/>
              </a:ext>
            </a:extLst>
          </p:cNvPr>
          <p:cNvSpPr txBox="1"/>
          <p:nvPr/>
        </p:nvSpPr>
        <p:spPr>
          <a:xfrm>
            <a:off x="6604000" y="4693920"/>
            <a:ext cx="392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  <a:latin typeface="Algerian" panose="04020705040A02060702" pitchFamily="82" charset="0"/>
              </a:rPr>
              <a:t>Click On Launch Button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3A0F2E-B9F1-4BDD-B788-E261BE648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4291"/>
            <a:ext cx="1446550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23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0E436E-04D7-43F0-B8F1-C1C9F155C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2" y="199859"/>
            <a:ext cx="12160875" cy="645828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69B280-1825-47DE-AA23-0AF6B9AA1177}"/>
              </a:ext>
            </a:extLst>
          </p:cNvPr>
          <p:cNvSpPr txBox="1"/>
          <p:nvPr/>
        </p:nvSpPr>
        <p:spPr>
          <a:xfrm>
            <a:off x="7264400" y="2275840"/>
            <a:ext cx="4389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FF0000"/>
                </a:solidFill>
                <a:latin typeface="Georgia" panose="02040502050405020303" pitchFamily="18" charset="0"/>
              </a:rPr>
              <a:t>Your Instance is on process,</a:t>
            </a:r>
          </a:p>
          <a:p>
            <a:r>
              <a:rPr lang="en-IN" sz="3600" dirty="0">
                <a:solidFill>
                  <a:srgbClr val="FF0000"/>
                </a:solidFill>
                <a:latin typeface="Georgia" panose="02040502050405020303" pitchFamily="18" charset="0"/>
              </a:rPr>
              <a:t>Wait few seconds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6C2EA6-C693-423D-B4C7-6B2DB5D23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4291"/>
            <a:ext cx="1446550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230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3A07C1-8CF1-4C76-928E-6D465CA04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" y="190333"/>
            <a:ext cx="12173576" cy="647733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764DE9-7401-41B6-94D7-535098285BF6}"/>
              </a:ext>
            </a:extLst>
          </p:cNvPr>
          <p:cNvSpPr txBox="1"/>
          <p:nvPr/>
        </p:nvSpPr>
        <p:spPr>
          <a:xfrm>
            <a:off x="7426960" y="2164080"/>
            <a:ext cx="4358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FF0000"/>
                </a:solidFill>
                <a:latin typeface="+mj-lt"/>
              </a:rPr>
              <a:t>Scroll Down , Click On view Instances 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0D84BE3C-F02B-4DA5-9262-7E996F5C56FD}"/>
              </a:ext>
            </a:extLst>
          </p:cNvPr>
          <p:cNvSpPr/>
          <p:nvPr/>
        </p:nvSpPr>
        <p:spPr>
          <a:xfrm>
            <a:off x="10932634" y="2926080"/>
            <a:ext cx="436880" cy="26517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CD0748-302B-49E2-B15B-62E6EB7B0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4291"/>
            <a:ext cx="1446550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567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6B1CEC-5FDC-4002-9DBE-ED3FF7946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578" y="98774"/>
            <a:ext cx="12186276" cy="647098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D3D1C2-8E9F-4F81-9734-A311BC4A552A}"/>
              </a:ext>
            </a:extLst>
          </p:cNvPr>
          <p:cNvSpPr txBox="1"/>
          <p:nvPr/>
        </p:nvSpPr>
        <p:spPr>
          <a:xfrm>
            <a:off x="4169249" y="1554480"/>
            <a:ext cx="765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0000"/>
                </a:solidFill>
              </a:rPr>
              <a:t>Tick ✔ on Box</a:t>
            </a:r>
          </a:p>
        </p:txBody>
      </p:sp>
      <p:sp>
        <p:nvSpPr>
          <p:cNvPr id="5" name="Arrow: Bent-Up 4">
            <a:extLst>
              <a:ext uri="{FF2B5EF4-FFF2-40B4-BE49-F238E27FC236}">
                <a16:creationId xmlns:a16="http://schemas.microsoft.com/office/drawing/2014/main" id="{EF3D725F-3ACD-4E9C-9CBC-55616001D917}"/>
              </a:ext>
            </a:extLst>
          </p:cNvPr>
          <p:cNvSpPr/>
          <p:nvPr/>
        </p:nvSpPr>
        <p:spPr>
          <a:xfrm rot="10800000">
            <a:off x="2072640" y="1676400"/>
            <a:ext cx="1818640" cy="76200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8299F1A9-9858-453B-8A0D-ADB3AEE2542A}"/>
              </a:ext>
            </a:extLst>
          </p:cNvPr>
          <p:cNvSpPr/>
          <p:nvPr/>
        </p:nvSpPr>
        <p:spPr>
          <a:xfrm>
            <a:off x="5557520" y="2712720"/>
            <a:ext cx="721360" cy="17881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898C4D-2A76-4AAA-820C-72F2ACD905E5}"/>
              </a:ext>
            </a:extLst>
          </p:cNvPr>
          <p:cNvSpPr txBox="1"/>
          <p:nvPr/>
        </p:nvSpPr>
        <p:spPr>
          <a:xfrm>
            <a:off x="6096000" y="2997200"/>
            <a:ext cx="4511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</a:rPr>
              <a:t>Copy this IP Address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DC27B8-B757-4349-8361-8C10AD62E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4291"/>
            <a:ext cx="1446550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16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4E854-85A4-4DCB-9496-56229D8FD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Back to Black Demo" pitchFamily="2" charset="0"/>
              </a:rPr>
              <a:t>     Create Your Free  AWS Account </a:t>
            </a:r>
            <a:endParaRPr lang="en-IN" dirty="0">
              <a:solidFill>
                <a:srgbClr val="FF0000"/>
              </a:solidFill>
              <a:latin typeface="Back to Black Demo" pitchFamily="2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ABA36C-56B7-40E8-AE5E-39C0534D5F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6C1FEE-C02C-46BC-847A-635A000EF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" y="50061"/>
            <a:ext cx="1446550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988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A61608-E311-44C9-8FC3-61FB24341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431" y="1714412"/>
            <a:ext cx="7525137" cy="342917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7F6E72-435E-49FB-BD25-FCD1CCA59288}"/>
              </a:ext>
            </a:extLst>
          </p:cNvPr>
          <p:cNvSpPr txBox="1"/>
          <p:nvPr/>
        </p:nvSpPr>
        <p:spPr>
          <a:xfrm>
            <a:off x="3241040" y="2971800"/>
            <a:ext cx="4815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  <a:latin typeface="Algerian" panose="04020705040A02060702" pitchFamily="82" charset="0"/>
              </a:rPr>
              <a:t>Paste Your Copied IP Address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B8B97E-EDCA-42CB-A777-EB7884CF0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3971"/>
            <a:ext cx="1446550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74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C88CC5-1927-4EC3-836C-AB9B27306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" y="199859"/>
            <a:ext cx="12186276" cy="645828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E5B0E9-A118-402A-A6F6-60EB34E55596}"/>
              </a:ext>
            </a:extLst>
          </p:cNvPr>
          <p:cNvSpPr txBox="1"/>
          <p:nvPr/>
        </p:nvSpPr>
        <p:spPr>
          <a:xfrm>
            <a:off x="6725920" y="2123440"/>
            <a:ext cx="47142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rgbClr val="FF0000"/>
                </a:solidFill>
                <a:latin typeface="Algerian" panose="04020705040A02060702" pitchFamily="82" charset="0"/>
              </a:rPr>
              <a:t>Congrats, You have hosted your first </a:t>
            </a:r>
          </a:p>
          <a:p>
            <a:r>
              <a:rPr lang="en-IN" sz="4800" dirty="0" err="1">
                <a:solidFill>
                  <a:srgbClr val="FF0000"/>
                </a:solidFill>
                <a:latin typeface="Algerian" panose="04020705040A02060702" pitchFamily="82" charset="0"/>
              </a:rPr>
              <a:t>Wordpress</a:t>
            </a:r>
            <a:r>
              <a:rPr lang="en-IN" sz="4800" dirty="0">
                <a:solidFill>
                  <a:srgbClr val="FF0000"/>
                </a:solidFill>
                <a:latin typeface="Algerian" panose="04020705040A02060702" pitchFamily="82" charset="0"/>
              </a:rPr>
              <a:t> Website.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43455E-4240-4060-8FC6-DBEACCC1332E}"/>
              </a:ext>
            </a:extLst>
          </p:cNvPr>
          <p:cNvSpPr txBox="1"/>
          <p:nvPr/>
        </p:nvSpPr>
        <p:spPr>
          <a:xfrm>
            <a:off x="132080" y="5628640"/>
            <a:ext cx="3850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</a:rPr>
              <a:t>Now, its time to login in your admin panel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A1F640-5D48-4BFA-A41E-8362E7EE2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859"/>
            <a:ext cx="1446550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912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1F268D-2485-4D39-8953-AD384D616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626" y="1581055"/>
            <a:ext cx="6756747" cy="369589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3ED1E-9E22-4025-9A7F-CA8308C838BD}"/>
              </a:ext>
            </a:extLst>
          </p:cNvPr>
          <p:cNvSpPr txBox="1"/>
          <p:nvPr/>
        </p:nvSpPr>
        <p:spPr>
          <a:xfrm>
            <a:off x="3332480" y="2296160"/>
            <a:ext cx="48971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  <a:latin typeface="+mj-lt"/>
              </a:rPr>
              <a:t>Type: Ip-address/</a:t>
            </a:r>
            <a:r>
              <a:rPr lang="en-IN" sz="3200" dirty="0" err="1">
                <a:solidFill>
                  <a:srgbClr val="FF0000"/>
                </a:solidFill>
                <a:latin typeface="+mj-lt"/>
              </a:rPr>
              <a:t>wp</a:t>
            </a:r>
            <a:r>
              <a:rPr lang="en-IN" sz="3200" dirty="0">
                <a:solidFill>
                  <a:srgbClr val="FF0000"/>
                </a:solidFill>
                <a:latin typeface="+mj-lt"/>
              </a:rPr>
              <a:t>-admin</a:t>
            </a:r>
          </a:p>
          <a:p>
            <a:r>
              <a:rPr lang="en-IN" sz="3200" dirty="0">
                <a:solidFill>
                  <a:srgbClr val="FF0000"/>
                </a:solidFill>
                <a:latin typeface="+mj-lt"/>
              </a:rPr>
              <a:t>           Hits Enter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BE68F6-1774-4680-BBD7-0B8A45C51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46550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91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13F1C8-5FA9-4503-B9C0-D2F410BD4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099"/>
            <a:ext cx="12186276" cy="645828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ACF978-8A67-4944-B3B8-3D00FD401500}"/>
              </a:ext>
            </a:extLst>
          </p:cNvPr>
          <p:cNvSpPr txBox="1"/>
          <p:nvPr/>
        </p:nvSpPr>
        <p:spPr>
          <a:xfrm>
            <a:off x="7538720" y="2738120"/>
            <a:ext cx="3921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  <a:latin typeface="+mj-lt"/>
              </a:rPr>
              <a:t>By Default Your Username is : user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3596E4-18BB-4B12-8DD9-9541E38CC612}"/>
              </a:ext>
            </a:extLst>
          </p:cNvPr>
          <p:cNvSpPr txBox="1"/>
          <p:nvPr/>
        </p:nvSpPr>
        <p:spPr>
          <a:xfrm>
            <a:off x="7599680" y="3901440"/>
            <a:ext cx="3982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</a:rPr>
              <a:t>Its time to get Your Password,</a:t>
            </a:r>
          </a:p>
          <a:p>
            <a:r>
              <a:rPr lang="en-IN" sz="2000" dirty="0">
                <a:solidFill>
                  <a:srgbClr val="FF0000"/>
                </a:solidFill>
              </a:rPr>
              <a:t>Open Your AWS TAB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DB5EBA-8C48-446C-8E7A-3CAA804C4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4291"/>
            <a:ext cx="1446550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78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D231F5-6D47-42C8-9D4D-6B4FD439D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" y="177633"/>
            <a:ext cx="12167225" cy="650273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C0C58DB5-A7AA-4CDF-8514-7169ED1E606C}"/>
              </a:ext>
            </a:extLst>
          </p:cNvPr>
          <p:cNvSpPr/>
          <p:nvPr/>
        </p:nvSpPr>
        <p:spPr>
          <a:xfrm>
            <a:off x="3992880" y="3881120"/>
            <a:ext cx="609600" cy="19202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Bent-Up 4">
            <a:extLst>
              <a:ext uri="{FF2B5EF4-FFF2-40B4-BE49-F238E27FC236}">
                <a16:creationId xmlns:a16="http://schemas.microsoft.com/office/drawing/2014/main" id="{7B4448FF-6C6C-409F-BA22-6D6C12A49D86}"/>
              </a:ext>
            </a:extLst>
          </p:cNvPr>
          <p:cNvSpPr/>
          <p:nvPr/>
        </p:nvSpPr>
        <p:spPr>
          <a:xfrm rot="10800000">
            <a:off x="5821680" y="3749040"/>
            <a:ext cx="2956560" cy="97536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66C0E3-9EF3-4BC6-854D-6DE1277E6E45}"/>
              </a:ext>
            </a:extLst>
          </p:cNvPr>
          <p:cNvSpPr txBox="1"/>
          <p:nvPr/>
        </p:nvSpPr>
        <p:spPr>
          <a:xfrm>
            <a:off x="2468880" y="3234789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FF0000"/>
                </a:solidFill>
                <a:latin typeface="+mj-lt"/>
              </a:rPr>
              <a:t>Choose last Option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F85CA4-9D4B-496B-8F3A-94348502DFAE}"/>
              </a:ext>
            </a:extLst>
          </p:cNvPr>
          <p:cNvSpPr txBox="1"/>
          <p:nvPr/>
        </p:nvSpPr>
        <p:spPr>
          <a:xfrm>
            <a:off x="7114228" y="4020512"/>
            <a:ext cx="393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i="1" u="sng" dirty="0">
                <a:solidFill>
                  <a:srgbClr val="FF0000"/>
                </a:solidFill>
                <a:latin typeface="+mj-lt"/>
              </a:rPr>
              <a:t>Click On Get System Log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036091-67F6-4C55-A82B-45BAA1F17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4291"/>
            <a:ext cx="1446550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663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A5C32A-B27B-4086-9542-F3BFC52FA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" y="180808"/>
            <a:ext cx="12186276" cy="649638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Arrow: Bent-Up 3">
            <a:extLst>
              <a:ext uri="{FF2B5EF4-FFF2-40B4-BE49-F238E27FC236}">
                <a16:creationId xmlns:a16="http://schemas.microsoft.com/office/drawing/2014/main" id="{48C07355-2C29-4CC4-AA5F-46FA40C49898}"/>
              </a:ext>
            </a:extLst>
          </p:cNvPr>
          <p:cNvSpPr/>
          <p:nvPr/>
        </p:nvSpPr>
        <p:spPr>
          <a:xfrm rot="10800000">
            <a:off x="6918960" y="3769360"/>
            <a:ext cx="2661920" cy="345440"/>
          </a:xfrm>
          <a:prstGeom prst="bent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9A9BBE-35B7-4A58-A12B-DE1A24DAAB83}"/>
              </a:ext>
            </a:extLst>
          </p:cNvPr>
          <p:cNvSpPr txBox="1"/>
          <p:nvPr/>
        </p:nvSpPr>
        <p:spPr>
          <a:xfrm>
            <a:off x="8554720" y="3780169"/>
            <a:ext cx="26619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</a:rPr>
              <a:t>This is your password ,</a:t>
            </a:r>
          </a:p>
          <a:p>
            <a:r>
              <a:rPr lang="en-IN" sz="3200" b="1" dirty="0">
                <a:solidFill>
                  <a:srgbClr val="FF0000"/>
                </a:solidFill>
              </a:rPr>
              <a:t>Copy this …..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BB5C7D-5C86-43E2-A078-081422F8F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4291"/>
            <a:ext cx="1446550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06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959746-D182-49D8-90BE-ACE7318F5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" y="209384"/>
            <a:ext cx="12167225" cy="643923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E27E8E-31D8-45A6-BEEC-40C5B71E1C43}"/>
              </a:ext>
            </a:extLst>
          </p:cNvPr>
          <p:cNvSpPr txBox="1"/>
          <p:nvPr/>
        </p:nvSpPr>
        <p:spPr>
          <a:xfrm>
            <a:off x="7691120" y="4003040"/>
            <a:ext cx="3972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Login in your Account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4A4929-D2A3-4BD5-9CBC-B9D6FF773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4291"/>
            <a:ext cx="1446550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2233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15D8AC-2481-4D33-909C-4D07B48FD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" y="174457"/>
            <a:ext cx="12186276" cy="650908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61974A-F7B4-4934-87E4-1E3B30F8644F}"/>
              </a:ext>
            </a:extLst>
          </p:cNvPr>
          <p:cNvSpPr txBox="1"/>
          <p:nvPr/>
        </p:nvSpPr>
        <p:spPr>
          <a:xfrm>
            <a:off x="5312249" y="1706880"/>
            <a:ext cx="60248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  <a:latin typeface="Algerian" panose="04020705040A02060702" pitchFamily="82" charset="0"/>
              </a:rPr>
              <a:t>Congratulations, You have </a:t>
            </a:r>
          </a:p>
          <a:p>
            <a:r>
              <a:rPr lang="en-IN" sz="2800" dirty="0">
                <a:solidFill>
                  <a:srgbClr val="FF0000"/>
                </a:solidFill>
                <a:latin typeface="Algerian" panose="04020705040A02060702" pitchFamily="82" charset="0"/>
              </a:rPr>
              <a:t>finally hosted your website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DCDF4-B651-469C-BC1C-3F0F0297F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4291"/>
            <a:ext cx="1446550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29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FAED01-EBB2-44E2-A596-D27791981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266855"/>
            <a:ext cx="7620000" cy="4724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9A5142-0693-42C6-87D6-195AB57F45D3}"/>
              </a:ext>
            </a:extLst>
          </p:cNvPr>
          <p:cNvSpPr txBox="1"/>
          <p:nvPr/>
        </p:nvSpPr>
        <p:spPr>
          <a:xfrm>
            <a:off x="3881120" y="6136640"/>
            <a:ext cx="7731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www.metaeducators.com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BDEAAB-7BED-43E8-B81E-BFFD7077406C}"/>
              </a:ext>
            </a:extLst>
          </p:cNvPr>
          <p:cNvSpPr/>
          <p:nvPr/>
        </p:nvSpPr>
        <p:spPr>
          <a:xfrm>
            <a:off x="3423920" y="198140"/>
            <a:ext cx="487781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Meta Educator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B202BE-814B-40EF-B43A-56ED7D1FD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"/>
            <a:ext cx="1446550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60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DF443-9614-48E4-A601-4B0C87B8C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77333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6700" dirty="0">
                <a:solidFill>
                  <a:srgbClr val="FF0000"/>
                </a:solidFill>
                <a:latin typeface="Back to Black Demo" pitchFamily="2" charset="0"/>
              </a:rPr>
              <a:t>There  are  few steps to  host  your </a:t>
            </a:r>
            <a:br>
              <a:rPr lang="en-US" dirty="0">
                <a:solidFill>
                  <a:srgbClr val="FF0000"/>
                </a:solidFill>
                <a:latin typeface="Back to Black Demo" pitchFamily="2" charset="0"/>
              </a:rPr>
            </a:br>
            <a:r>
              <a:rPr lang="en-US" dirty="0">
                <a:solidFill>
                  <a:srgbClr val="FF0000"/>
                </a:solidFill>
                <a:latin typeface="Back to Black Demo" pitchFamily="2" charset="0"/>
              </a:rPr>
              <a:t> WORDPRESS  website  on  AWS.</a:t>
            </a:r>
            <a:endParaRPr lang="en-IN" dirty="0">
              <a:solidFill>
                <a:srgbClr val="FF0000"/>
              </a:solidFill>
              <a:latin typeface="Back to Black Demo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3D65DE-9A01-41E5-87EC-9A6077502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407920"/>
            <a:ext cx="9296400" cy="40894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D5CF91-6D73-4CAB-8D0A-1FF38074F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" y="50061"/>
            <a:ext cx="1446550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9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7CFD3A-0810-4A34-BBAC-84588DCDE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12" y="409412"/>
            <a:ext cx="12173576" cy="634397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5E35CC-FA95-41A6-A907-7FE3DC6999A6}"/>
              </a:ext>
            </a:extLst>
          </p:cNvPr>
          <p:cNvSpPr/>
          <p:nvPr/>
        </p:nvSpPr>
        <p:spPr>
          <a:xfrm>
            <a:off x="-1341120" y="2113280"/>
            <a:ext cx="5039359" cy="267765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rPr>
              <a:t>Click on </a:t>
            </a:r>
          </a:p>
          <a:p>
            <a:pPr algn="ctr"/>
            <a:r>
              <a:rPr lang="en-US" sz="28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rPr>
              <a:t>Aws ,</a:t>
            </a:r>
          </a:p>
          <a:p>
            <a:pPr algn="ctr"/>
            <a:r>
              <a:rPr lang="en-US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rPr>
              <a:t>Login in </a:t>
            </a:r>
          </a:p>
          <a:p>
            <a:pPr algn="ctr"/>
            <a:r>
              <a:rPr lang="en-US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rPr>
              <a:t>your</a:t>
            </a:r>
          </a:p>
          <a:p>
            <a:pPr algn="ctr"/>
            <a:r>
              <a:rPr lang="en-US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rPr>
              <a:t> </a:t>
            </a:r>
            <a:r>
              <a:rPr lang="en-US" sz="2800" b="1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rPr>
              <a:t>aws</a:t>
            </a:r>
            <a:r>
              <a:rPr lang="en-US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rPr>
              <a:t> </a:t>
            </a:r>
          </a:p>
          <a:p>
            <a:pPr algn="ctr"/>
            <a:r>
              <a:rPr lang="en-US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rPr>
              <a:t>account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494149-E479-47B4-BCA6-EA89330389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5306838"/>
            <a:ext cx="1446550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263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AC8A50-AE77-46DA-8DA8-9C1CF32DF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" y="193508"/>
            <a:ext cx="12186276" cy="647098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AD5384-9D20-42A4-AEB3-5EB8CB6BB69F}"/>
              </a:ext>
            </a:extLst>
          </p:cNvPr>
          <p:cNvSpPr txBox="1"/>
          <p:nvPr/>
        </p:nvSpPr>
        <p:spPr>
          <a:xfrm>
            <a:off x="762000" y="1899920"/>
            <a:ext cx="26720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After Click On AWS Link , You have to login in your account </a:t>
            </a:r>
            <a:endParaRPr lang="en-IN" sz="2400" b="1" dirty="0">
              <a:solidFill>
                <a:schemeClr val="accent4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680B3A4F-B154-4846-8525-B9E3359C5BDF}"/>
              </a:ext>
            </a:extLst>
          </p:cNvPr>
          <p:cNvSpPr/>
          <p:nvPr/>
        </p:nvSpPr>
        <p:spPr>
          <a:xfrm>
            <a:off x="10515600" y="1441936"/>
            <a:ext cx="579120" cy="1427480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0876F5-2398-4D6E-A957-52C7CE3069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" y="5217941"/>
            <a:ext cx="1446550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70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DD6D00-D883-4F4B-80A7-647086C91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" y="215735"/>
            <a:ext cx="12186276" cy="642653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ADE257-0D94-486C-B370-9FA5E65B8B92}"/>
              </a:ext>
            </a:extLst>
          </p:cNvPr>
          <p:cNvSpPr txBox="1"/>
          <p:nvPr/>
        </p:nvSpPr>
        <p:spPr>
          <a:xfrm>
            <a:off x="7152640" y="1351280"/>
            <a:ext cx="5466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After sign-in, You are </a:t>
            </a:r>
          </a:p>
          <a:p>
            <a:r>
              <a:rPr lang="en-US" sz="3200" dirty="0">
                <a:solidFill>
                  <a:srgbClr val="FF0000"/>
                </a:solidFill>
              </a:rPr>
              <a:t>able to see this page </a:t>
            </a:r>
            <a:endParaRPr lang="en-IN" sz="3200" dirty="0">
              <a:solidFill>
                <a:srgbClr val="FF0000"/>
              </a:solidFill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14A9960-090E-412A-B02D-6FFC9DFD0BCB}"/>
              </a:ext>
            </a:extLst>
          </p:cNvPr>
          <p:cNvSpPr/>
          <p:nvPr/>
        </p:nvSpPr>
        <p:spPr>
          <a:xfrm>
            <a:off x="1757680" y="2016760"/>
            <a:ext cx="457200" cy="141224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92D8CF-224C-4FCC-8B1F-E887088AC3F4}"/>
              </a:ext>
            </a:extLst>
          </p:cNvPr>
          <p:cNvSpPr txBox="1"/>
          <p:nvPr/>
        </p:nvSpPr>
        <p:spPr>
          <a:xfrm>
            <a:off x="3352800" y="2722880"/>
            <a:ext cx="2153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Click Here :</a:t>
            </a:r>
            <a:endParaRPr lang="en-IN" sz="2000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3CDA56-0AFD-4410-AF40-B467EDB4B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6541"/>
            <a:ext cx="1446550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255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951484-C47D-4B5B-9163-687237969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" y="187158"/>
            <a:ext cx="12186276" cy="648368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99DD80-6F70-4E26-A603-9743272CF912}"/>
              </a:ext>
            </a:extLst>
          </p:cNvPr>
          <p:cNvSpPr txBox="1"/>
          <p:nvPr/>
        </p:nvSpPr>
        <p:spPr>
          <a:xfrm>
            <a:off x="2255520" y="4602480"/>
            <a:ext cx="682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Now , You have to create Your Machine ,</a:t>
            </a:r>
          </a:p>
          <a:p>
            <a:r>
              <a:rPr lang="en-US" sz="2400" dirty="0">
                <a:solidFill>
                  <a:srgbClr val="FF0000"/>
                </a:solidFill>
              </a:rPr>
              <a:t> where your  </a:t>
            </a:r>
            <a:r>
              <a:rPr lang="en-US" sz="2400" dirty="0" err="1">
                <a:solidFill>
                  <a:srgbClr val="FF0000"/>
                </a:solidFill>
              </a:rPr>
              <a:t>wordpress</a:t>
            </a:r>
            <a:r>
              <a:rPr lang="en-US" sz="2400" dirty="0">
                <a:solidFill>
                  <a:srgbClr val="FF0000"/>
                </a:solidFill>
              </a:rPr>
              <a:t> website is hosted .</a:t>
            </a:r>
            <a:endParaRPr lang="en-IN" sz="2400" dirty="0">
              <a:solidFill>
                <a:srgbClr val="FF0000"/>
              </a:solidFill>
            </a:endParaRPr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0624C995-5285-44B9-AA09-18A1812C41B6}"/>
              </a:ext>
            </a:extLst>
          </p:cNvPr>
          <p:cNvSpPr/>
          <p:nvPr/>
        </p:nvSpPr>
        <p:spPr>
          <a:xfrm>
            <a:off x="10535920" y="1767840"/>
            <a:ext cx="579120" cy="2357120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DB719E-DA0A-4EDE-92F9-14F966BE9B2F}"/>
              </a:ext>
            </a:extLst>
          </p:cNvPr>
          <p:cNvSpPr txBox="1"/>
          <p:nvPr/>
        </p:nvSpPr>
        <p:spPr>
          <a:xfrm>
            <a:off x="7945120" y="34290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Click On Launch Instances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B40F69-6125-4624-B165-160C86167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4291"/>
            <a:ext cx="1446550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4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7A13FE-2F4C-4440-96D2-3AE4BE1EE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9" y="367966"/>
            <a:ext cx="12091021" cy="649003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465CAC-963B-46E9-846E-635D7206F086}"/>
              </a:ext>
            </a:extLst>
          </p:cNvPr>
          <p:cNvSpPr txBox="1"/>
          <p:nvPr/>
        </p:nvSpPr>
        <p:spPr>
          <a:xfrm>
            <a:off x="4693920" y="2641600"/>
            <a:ext cx="558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Now, You have to search WORDPRESS </a:t>
            </a:r>
            <a:endParaRPr lang="en-IN" sz="2400" dirty="0">
              <a:solidFill>
                <a:srgbClr val="FF0000"/>
              </a:solidFill>
            </a:endParaRPr>
          </a:p>
        </p:txBody>
      </p:sp>
      <p:sp>
        <p:nvSpPr>
          <p:cNvPr id="8" name="Arrow: Bent-Up 7">
            <a:extLst>
              <a:ext uri="{FF2B5EF4-FFF2-40B4-BE49-F238E27FC236}">
                <a16:creationId xmlns:a16="http://schemas.microsoft.com/office/drawing/2014/main" id="{0CC77D29-887D-43A9-B0D9-960652192716}"/>
              </a:ext>
            </a:extLst>
          </p:cNvPr>
          <p:cNvSpPr/>
          <p:nvPr/>
        </p:nvSpPr>
        <p:spPr>
          <a:xfrm rot="10800000">
            <a:off x="3220720" y="1985665"/>
            <a:ext cx="1564640" cy="80833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09772A-FA20-4DE0-9261-2E2AD5905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4291"/>
            <a:ext cx="1446550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86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252853-77B9-4382-AFC4-6E4344952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" y="193508"/>
            <a:ext cx="12186276" cy="647098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6D4BED-15FA-41DF-B729-E8E9F1EA59BE}"/>
              </a:ext>
            </a:extLst>
          </p:cNvPr>
          <p:cNvSpPr txBox="1"/>
          <p:nvPr/>
        </p:nvSpPr>
        <p:spPr>
          <a:xfrm>
            <a:off x="3413760" y="2430790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Press Enter Button </a:t>
            </a:r>
            <a:endParaRPr lang="en-IN" sz="28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A70335-0B2C-4E37-A7BE-76117BB43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4291"/>
            <a:ext cx="1446550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69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294</Words>
  <Application>Microsoft Office PowerPoint</Application>
  <PresentationFormat>Widescreen</PresentationFormat>
  <Paragraphs>59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Algerian</vt:lpstr>
      <vt:lpstr>Arial</vt:lpstr>
      <vt:lpstr>Back to Black Demo</vt:lpstr>
      <vt:lpstr>Bahnschrift</vt:lpstr>
      <vt:lpstr>Calibri</vt:lpstr>
      <vt:lpstr>Calibri Light</vt:lpstr>
      <vt:lpstr>Georgia</vt:lpstr>
      <vt:lpstr>Office Theme</vt:lpstr>
      <vt:lpstr>                METAEDCATOR</vt:lpstr>
      <vt:lpstr>     Create Your Free  AWS Account </vt:lpstr>
      <vt:lpstr>There  are  few steps to  host  your   WORDPRESS  website  on  AWS.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METAEDCATOR</dc:title>
  <dc:creator>shubhanshu nishad</dc:creator>
  <cp:lastModifiedBy>shubhanshu nishad</cp:lastModifiedBy>
  <cp:revision>14</cp:revision>
  <dcterms:created xsi:type="dcterms:W3CDTF">2021-05-21T14:17:16Z</dcterms:created>
  <dcterms:modified xsi:type="dcterms:W3CDTF">2021-06-05T11:02:45Z</dcterms:modified>
</cp:coreProperties>
</file>